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9986270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altLang="x-none" sz="1600" b="1" i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164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407447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северный 7-12 м/с. Температура воздуха ночью 7-9, днем 20-22 тепла.</a:t>
            </a:r>
          </a:p>
          <a:p>
            <a:pPr algn="just">
              <a:spcAft>
                <a:spcPts val="0"/>
              </a:spcAft>
            </a:pPr>
            <a:r>
              <a:rPr lang="ru-RU" sz="10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15 июня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северный 7-12 м/с. Температура воздуха 5-7 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июня, ночью 15 июня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6192885"/>
              </p:ext>
            </p:extLst>
          </p:nvPr>
        </p:nvGraphicFramePr>
        <p:xfrm>
          <a:off x="5046684" y="3877540"/>
          <a:ext cx="4645221" cy="2444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599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23174</TotalTime>
  <Words>654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3805</cp:revision>
  <cp:lastPrinted>2021-11-30T05:55:24Z</cp:lastPrinted>
  <dcterms:created xsi:type="dcterms:W3CDTF">2018-03-27T06:03:00Z</dcterms:created>
  <dcterms:modified xsi:type="dcterms:W3CDTF">2023-06-13T06:03:24Z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