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70386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44647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 без осадков. Ветер юго-восточный 9-14 м/с. Температура воздуха ночью 23-25, днем 34-36 тепла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Ясно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19424</TotalTime>
  <Words>538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2800</cp:revision>
  <cp:lastPrinted>2021-10-15T03:50:29Z</cp:lastPrinted>
  <dcterms:created xsi:type="dcterms:W3CDTF">2018-03-27T06:03:00Z</dcterms:created>
  <dcterms:modified xsi:type="dcterms:W3CDTF">2023-06-13T05:33:27Z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