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377AD783-9FF1-4A02-9BA4-63851411E193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53129219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45081B-E620-4D97-8ED8-111E73408B4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AF05A4-8788-4618-8ED4-F87988E255D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628AA3-9DF0-4C31-BF44-FB001C8C733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A93E57-FD33-4BB2-98EE-4A7F4898612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9EB7A5-50EB-419C-834F-2C03101E13D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60C72A-D08B-46DD-BE48-1895C3CE881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081AE2-A9F4-46FC-9E56-2E59122EE44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F30B94-B44D-4BC8-AD05-4ECC697FFA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B05511-8931-4464-814A-DFF7747DFDC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18B37A-4A06-4DC2-B57B-EE9D0FDAF32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E639C8-22E5-4445-8B25-64F57B13DC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C730CC5-5142-4331-8C63-2E776DAF65E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164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 dirty="0" smtClean="0">
                <a:solidFill>
                  <a:srgbClr val="002060"/>
                </a:solidFill>
                <a:cs typeface="宋体"/>
              </a:rPr>
              <a:t>13 </a:t>
            </a:r>
            <a:r>
              <a:rPr lang="kk-KZ" altLang="zh-CN" b="1" i="1" dirty="0">
                <a:solidFill>
                  <a:srgbClr val="002060"/>
                </a:solidFill>
                <a:cs typeface="宋体"/>
              </a:rPr>
              <a:t>июня 2023 года</a:t>
            </a:r>
            <a:endParaRPr lang="zh-CN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32350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14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июня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chemeClr val="tx1"/>
                </a:solidFill>
                <a:sym typeface="+mn-ea"/>
              </a:rPr>
              <a:t>13 </a:t>
            </a:r>
            <a:r>
              <a:rPr lang="ru-RU" sz="1100" b="1" dirty="0">
                <a:solidFill>
                  <a:schemeClr val="tx1"/>
                </a:solidFill>
              </a:rPr>
              <a:t>июня</a:t>
            </a:r>
            <a:r>
              <a:rPr lang="ru-RU" sz="1100" dirty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14</a:t>
            </a:r>
            <a:r>
              <a:rPr lang="ru-RU" sz="1100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altLang="zh-CN" dirty="0">
                <a:solidFill>
                  <a:schemeClr val="tx1"/>
                </a:solidFill>
                <a:cs typeface="宋体"/>
              </a:rPr>
              <a:t>Переменная облачность, </a:t>
            </a:r>
            <a:r>
              <a:rPr lang="ru-RU" altLang="zh-CN" dirty="0" smtClean="0">
                <a:solidFill>
                  <a:schemeClr val="tx1"/>
                </a:solidFill>
                <a:cs typeface="宋体"/>
              </a:rPr>
              <a:t>без осадков. Ветер северо-восточный 3-8 м/с</a:t>
            </a:r>
            <a:r>
              <a:rPr lang="ru-RU" altLang="zh-CN" dirty="0">
                <a:solidFill>
                  <a:schemeClr val="tx1"/>
                </a:solidFill>
                <a:cs typeface="宋体"/>
              </a:rPr>
              <a:t>. Температура воздуха ночью 18-20, днем </a:t>
            </a:r>
            <a:r>
              <a:rPr lang="ru-RU" altLang="zh-CN" dirty="0" smtClean="0">
                <a:solidFill>
                  <a:schemeClr val="tx1"/>
                </a:solidFill>
                <a:cs typeface="宋体"/>
              </a:rPr>
              <a:t>30-32 </a:t>
            </a:r>
            <a:r>
              <a:rPr lang="ru-RU" altLang="zh-CN" dirty="0">
                <a:solidFill>
                  <a:schemeClr val="tx1"/>
                </a:solidFill>
                <a:cs typeface="宋体"/>
              </a:rPr>
              <a:t>тепла.</a:t>
            </a: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июня</a:t>
            </a: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14</a:t>
            </a:r>
            <a:r>
              <a:rPr lang="ru-RU" sz="1100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июня</a:t>
            </a:r>
            <a:r>
              <a:rPr lang="ru-RU" sz="1100" dirty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altLang="zh-CN" sz="1100" dirty="0">
                <a:solidFill>
                  <a:schemeClr val="tx1"/>
                </a:solidFill>
                <a:cs typeface="宋体"/>
              </a:rPr>
              <a:t>без осадков</a:t>
            </a:r>
            <a:r>
              <a:rPr lang="ru-RU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altLang="zh-CN" sz="1100" dirty="0" smtClean="0">
                <a:solidFill>
                  <a:schemeClr val="tx1"/>
                </a:solidFill>
                <a:cs typeface="宋体"/>
              </a:rPr>
              <a:t>северо-восточный 2-7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15-17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45063" y="2319338"/>
            <a:ext cx="4824412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dirty="0" smtClean="0">
                <a:solidFill>
                  <a:schemeClr val="tx1"/>
                </a:solidFill>
                <a:sym typeface="+mn-ea"/>
              </a:rPr>
              <a:t>14 </a:t>
            </a:r>
            <a:r>
              <a:rPr lang="ru-RU" dirty="0">
                <a:solidFill>
                  <a:schemeClr val="tx1"/>
                </a:solidFill>
                <a:sym typeface="+mn-ea"/>
              </a:rPr>
              <a:t>июня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, ночью 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15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июня 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повышенный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5063" y="3827463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13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июня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4859905"/>
              </p:ext>
            </p:extLst>
          </p:nvPr>
        </p:nvGraphicFramePr>
        <p:xfrm>
          <a:off x="5026025" y="4302125"/>
          <a:ext cx="4684713" cy="2089786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9858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8113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06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114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122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117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2473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17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181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45063" y="3338513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Канаева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 Б.К.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ru-RU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Нурымбеткожа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 Н.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16257</TotalTime>
  <Words>769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Polzovatel</cp:lastModifiedBy>
  <cp:revision>3438</cp:revision>
  <cp:lastPrinted>2021-07-01T09:11:30Z</cp:lastPrinted>
  <dcterms:created xsi:type="dcterms:W3CDTF">2018-03-27T06:03:00Z</dcterms:created>
  <dcterms:modified xsi:type="dcterms:W3CDTF">2023-06-13T07:57:47Z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