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63090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ночью 2-7, днем 7-12 м/с. Температура воздуха ночью 5-7, днем 21-23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13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53500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15770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2021-07-01T03:56:27Z</cp:lastPrinted>
  <dcterms:created xsi:type="dcterms:W3CDTF">2018-03-27T06:03:00Z</dcterms:created>
  <dcterms:modified xsi:type="dcterms:W3CDTF">2023-06-13T07:01:25Z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