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23688258"/>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№164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04958180"/>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561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0,625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133501"/>
            <a:ext cx="4794914"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13 </a:t>
            </a:r>
            <a:r>
              <a:rPr lang="kk-KZ" altLang="ru-RU" sz="1200" b="1" dirty="0" smtClean="0">
                <a:latin typeface="Times New Roman" pitchFamily="18" charset="0"/>
                <a:cs typeface="Times New Roman" pitchFamily="18" charset="0"/>
              </a:rPr>
              <a:t>маусым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14</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Солтүстік-батыстан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5-10, күндіз екпіні 15</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20-22°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15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14 </a:t>
            </a:r>
            <a:r>
              <a:rPr lang="kk-KZ" altLang="ru-RU" sz="1200" b="1" dirty="0" smtClean="0">
                <a:latin typeface="Times New Roman" pitchFamily="18" charset="0"/>
                <a:cs typeface="Times New Roman"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15 </a:t>
            </a:r>
            <a:r>
              <a:rPr 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Солтүстік-шығыстан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7-12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5-7</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9983" y="228843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А.Т.</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 Эрнст Л.В.</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384153"/>
              </p:ext>
            </p:extLst>
          </p:nvPr>
        </p:nvGraphicFramePr>
        <p:xfrm>
          <a:off x="5062135" y="51571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17900</TotalTime>
  <Words>561</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2756</cp:revision>
  <cp:lastPrinted>2021-07-01T03:56:27Z</cp:lastPrinted>
  <dcterms:created xsi:type="dcterms:W3CDTF">2018-03-27T06:03:00Z</dcterms:created>
  <dcterms:modified xsi:type="dcterms:W3CDTF">2023-06-13T06:46:24Z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