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90" d="100"/>
          <a:sy n="90" d="100"/>
        </p:scale>
        <p:origin x="-2094" y="-7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13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13 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1928994"/>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498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680520" cy="1669688"/>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50" dirty="0">
                <a:latin typeface="Times New Roman" pitchFamily="18" charset="0"/>
                <a:cs typeface="Times New Roman" pitchFamily="18" charset="0"/>
              </a:rPr>
              <a:t>Көшпелі </a:t>
            </a:r>
            <a:r>
              <a:rPr lang="kk-KZ" sz="1150" dirty="0" smtClean="0">
                <a:latin typeface="Times New Roman" pitchFamily="18" charset="0"/>
                <a:cs typeface="Times New Roman" pitchFamily="18" charset="0"/>
              </a:rPr>
              <a:t>бұлтты,</a:t>
            </a:r>
            <a:r>
              <a:rPr lang="ru-RU" sz="115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Оңтүстік-батыстан, батыстан жел соғады, түнде күші</a:t>
            </a:r>
            <a:r>
              <a:rPr lang="kk-KZ" sz="1150" dirty="0" smtClean="0">
                <a:latin typeface="Times New Roman" pitchFamily="18" charset="0"/>
                <a:cs typeface="Times New Roman" pitchFamily="18" charset="0"/>
              </a:rPr>
              <a:t> 2-7, күндіз 7-12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kk-KZ" sz="1150" dirty="0">
                <a:latin typeface="Times New Roman" pitchFamily="18" charset="0"/>
                <a:cs typeface="Times New Roman" pitchFamily="18" charset="0"/>
              </a:rPr>
              <a:t>түнде </a:t>
            </a:r>
            <a:r>
              <a:rPr lang="kk-KZ" sz="1150" dirty="0" smtClean="0">
                <a:latin typeface="Times New Roman" pitchFamily="18" charset="0"/>
                <a:cs typeface="Times New Roman" pitchFamily="18" charset="0"/>
              </a:rPr>
              <a:t>6-8</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kk-KZ" sz="1150" dirty="0" smtClean="0">
                <a:latin typeface="Times New Roman" pitchFamily="18" charset="0"/>
                <a:cs typeface="Times New Roman" pitchFamily="18" charset="0"/>
              </a:rPr>
              <a:t>23-25  </a:t>
            </a:r>
            <a:r>
              <a:rPr lang="kk-KZ" sz="115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50" dirty="0">
                <a:latin typeface="Times New Roman" pitchFamily="18" charset="0"/>
                <a:cs typeface="Times New Roman" pitchFamily="18" charset="0"/>
              </a:rPr>
              <a:t>Көшпелі бұлтты,</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жауын-шашынсыз</a:t>
            </a:r>
            <a:r>
              <a:rPr lang="ru-RU" sz="115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батыстан </a:t>
            </a:r>
            <a:r>
              <a:rPr lang="kk-KZ" sz="1150" dirty="0" smtClean="0">
                <a:latin typeface="Times New Roman" pitchFamily="18" charset="0"/>
                <a:cs typeface="Times New Roman" pitchFamily="18" charset="0"/>
              </a:rPr>
              <a:t>жел </a:t>
            </a:r>
            <a:r>
              <a:rPr lang="kk-KZ" sz="1150" dirty="0">
                <a:latin typeface="Times New Roman" pitchFamily="18" charset="0"/>
                <a:cs typeface="Times New Roman" pitchFamily="18" charset="0"/>
              </a:rPr>
              <a:t>соғады, күші </a:t>
            </a:r>
            <a:r>
              <a:rPr lang="kk-KZ" sz="1150" dirty="0" smtClean="0">
                <a:latin typeface="Times New Roman" pitchFamily="18" charset="0"/>
                <a:cs typeface="Times New Roman" pitchFamily="18" charset="0"/>
              </a:rPr>
              <a:t>7-12 </a:t>
            </a:r>
            <a:r>
              <a:rPr lang="kk-KZ" sz="1150" dirty="0">
                <a:latin typeface="Times New Roman" pitchFamily="18" charset="0"/>
                <a:cs typeface="Times New Roman" pitchFamily="18" charset="0"/>
              </a:rPr>
              <a:t>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a:latin typeface="Times New Roman" pitchFamily="18" charset="0"/>
                <a:cs typeface="Times New Roman" pitchFamily="18" charset="0"/>
              </a:rPr>
              <a:t> </a:t>
            </a:r>
            <a:r>
              <a:rPr lang="ru-RU" sz="1150" smtClean="0">
                <a:latin typeface="Times New Roman" pitchFamily="18" charset="0"/>
                <a:cs typeface="Times New Roman" pitchFamily="18" charset="0"/>
              </a:rPr>
              <a:t>11-13 </a:t>
            </a:r>
            <a:r>
              <a:rPr lang="kk-KZ" sz="1150" smtClean="0">
                <a:latin typeface="Times New Roman" pitchFamily="18" charset="0"/>
                <a:cs typeface="Times New Roman" pitchFamily="18" charset="0"/>
              </a:rPr>
              <a:t>градус </a:t>
            </a:r>
            <a:r>
              <a:rPr lang="kk-KZ" sz="1150" dirty="0">
                <a:latin typeface="Times New Roman" pitchFamily="18" charset="0"/>
                <a:cs typeface="Times New Roman" pitchFamily="18" charset="0"/>
              </a:rPr>
              <a:t>жылы.</a:t>
            </a:r>
            <a:endParaRPr lang="ru-RU" altLang="en-US" sz="11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14 маусымда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14 маусымда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13748</TotalTime>
  <Words>561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3198</cp:revision>
  <cp:lastPrinted>2021-07-01T03:56:27Z</cp:lastPrinted>
  <dcterms:created xsi:type="dcterms:W3CDTF">2018-03-27T06:03:00Z</dcterms:created>
  <dcterms:modified xsi:type="dcterms:W3CDTF">2023-06-13T05:38:33Z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