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302635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7480" y="2536624"/>
            <a:ext cx="4717871"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5654850"/>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3422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24-26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r>
              <a:rPr lang="kk-KZ" sz="1100" dirty="0" smtClean="0">
                <a:solidFill>
                  <a:prstClr val="black"/>
                </a:solidFill>
                <a:latin typeface="Times New Roman" pitchFamily="18" charset="0"/>
                <a:cs typeface="Times New Roman" pitchFamily="18" charset="0"/>
              </a:rPr>
              <a:t> </a:t>
            </a:r>
          </a:p>
          <a:p>
            <a:pPr lvl="0" algn="just"/>
            <a:r>
              <a:rPr lang="kk-KZ" sz="1100" dirty="0" smtClean="0">
                <a:solidFill>
                  <a:prstClr val="black"/>
                </a:solidFill>
                <a:latin typeface="Times New Roman" pitchFamily="18" charset="0"/>
                <a:cs typeface="Times New Roman" pitchFamily="18" charset="0"/>
              </a:rPr>
              <a:t>                 </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4001"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21761</TotalTime>
  <Words>582</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2833</cp:revision>
  <cp:lastPrinted>2021-07-01T07:38:07Z</cp:lastPrinted>
  <dcterms:created xsi:type="dcterms:W3CDTF">2018-03-27T06:03:00Z</dcterms:created>
  <dcterms:modified xsi:type="dcterms:W3CDTF">2023-06-13T05:33:18Z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