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467499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13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13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2968824"/>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2835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prstClr val="black">
                    <a:lumMod val="75000"/>
                    <a:lumOff val="25000"/>
                  </a:prstClr>
                </a:solidFill>
                <a:latin typeface="Times New Roman" panose="02020603050405020304" pitchFamily="18" charset="0"/>
                <a:cs typeface="Times New Roman" panose="02020603050405020304" pitchFamily="18" charset="0"/>
              </a:rPr>
              <a:t>14</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13 маусым с. 21-ден 14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7-12 м/с. Ауа температурасы түнде 7-9, күндіз 20-22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14 маусым с. 21-ден 15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7-12 м/с. Ауа температурасы түнде 5-7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14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15</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22472</TotalTime>
  <Words>607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3780</cp:revision>
  <cp:lastPrinted>2023-01-16T10:13:34Z</cp:lastPrinted>
  <dcterms:created xsi:type="dcterms:W3CDTF">2018-03-27T06:03:00Z</dcterms:created>
  <dcterms:modified xsi:type="dcterms:W3CDTF">2023-06-13T06:02:47Z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