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884634"/>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17-19, күндіз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17-19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955907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dirty="0" smtClean="0">
                <a:solidFill>
                  <a:srgbClr val="000000"/>
                </a:solidFill>
                <a:latin typeface="Times New Roman" panose="02020603050405020304" pitchFamily="18" charset="0"/>
                <a:cs typeface="Times New Roman" panose="02020603050405020304" pitchFamily="18" charset="0"/>
              </a:rPr>
              <a:t> О</a:t>
            </a:r>
            <a:r>
              <a:rPr lang="kk-KZ"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14649</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3008</cp:revision>
  <cp:lastPrinted>2023-06-13T06:31:03Z</cp:lastPrinted>
  <dcterms:created xsi:type="dcterms:W3CDTF">2018-03-27T06:03:00Z</dcterms:created>
  <dcterms:modified xsi:type="dcterms:W3CDTF">2023-06-13T06:31:53Z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