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0" d="100"/>
          <a:sy n="120" d="100"/>
        </p:scale>
        <p:origin x="-1956"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164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214290"/>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маусымға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13 </a:t>
            </a:r>
            <a:r>
              <a:rPr lang="kk-KZ" altLang="ru-RU" sz="1200" b="1" dirty="0" smtClean="0">
                <a:solidFill>
                  <a:srgbClr val="000000"/>
                </a:solidFill>
                <a:latin typeface="Times New Roman" pitchFamily="18" charset="0"/>
                <a:cs typeface="Times New Roman" pitchFamily="18" charset="0"/>
              </a:rPr>
              <a:t>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14 </a:t>
            </a:r>
            <a:r>
              <a:rPr lang="ru-RU" altLang="ru-RU" sz="1200" b="1" dirty="0" err="1" smtClean="0">
                <a:solidFill>
                  <a:srgbClr val="000000"/>
                </a:solidFill>
                <a:latin typeface="Times New Roman" pitchFamily="18" charset="0"/>
                <a:cs typeface="Times New Roman" pitchFamily="18" charset="0"/>
              </a:rPr>
              <a:t>маусым</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Шығыстан, солтүстік-шығыстан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a:t>
            </a:r>
            <a:r>
              <a:rPr lang="ru-RU" sz="1200" dirty="0" smtClean="0">
                <a:latin typeface="Times New Roman" pitchFamily="18" charset="0"/>
                <a:cs typeface="Times New Roman" pitchFamily="18" charset="0"/>
              </a:rPr>
              <a:t>м/с</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1,-15,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29-31 </a:t>
            </a:r>
            <a:r>
              <a:rPr lang="kk-KZ" sz="1200" dirty="0" smtClean="0">
                <a:latin typeface="Times New Roman" pitchFamily="18" charset="0"/>
                <a:cs typeface="Times New Roman" pitchFamily="18" charset="0"/>
              </a:rPr>
              <a:t>градус жылы болады.</a:t>
            </a:r>
          </a:p>
          <a:p>
            <a:pPr algn="ctr"/>
            <a:r>
              <a:rPr lang="kk-KZ" sz="1200" b="1" dirty="0" smtClean="0">
                <a:solidFill>
                  <a:srgbClr val="000000"/>
                </a:solidFill>
                <a:latin typeface="Times New Roman" pitchFamily="18" charset="0"/>
                <a:cs typeface="Times New Roman" pitchFamily="18" charset="0"/>
              </a:rPr>
              <a:t>15 </a:t>
            </a:r>
            <a:r>
              <a:rPr lang="kk-KZ" sz="1200" b="1" dirty="0" smtClean="0">
                <a:solidFill>
                  <a:srgbClr val="000000"/>
                </a:solidFill>
                <a:latin typeface="Times New Roman" pitchFamily="18" charset="0"/>
                <a:cs typeface="Times New Roman" pitchFamily="18" charset="0"/>
              </a:rPr>
              <a:t>маусымға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14 </a:t>
            </a:r>
            <a:r>
              <a:rPr lang="kk-KZ" sz="1200" b="1" dirty="0" smtClean="0">
                <a:solidFill>
                  <a:srgbClr val="000000"/>
                </a:solidFill>
                <a:latin typeface="Times New Roman" pitchFamily="18" charset="0"/>
                <a:cs typeface="Times New Roman" pitchFamily="18" charset="0"/>
              </a:rPr>
              <a:t>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15 </a:t>
            </a:r>
            <a:r>
              <a:rPr lang="kk-KZ" sz="1200" b="1" dirty="0" smtClean="0">
                <a:solidFill>
                  <a:srgbClr val="000000"/>
                </a:solidFill>
                <a:latin typeface="Times New Roman" pitchFamily="18" charset="0"/>
                <a:cs typeface="Times New Roman" pitchFamily="18" charset="0"/>
              </a:rPr>
              <a:t>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Солтүстік-шығыстан жел соғады, күші 7-12 м/с. Ауа температурасы 16-18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691919645"/>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580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маусымда</a:t>
            </a:r>
            <a:r>
              <a:rPr lang="kk-KZ" altLang="ru-RU" sz="1200" b="1" dirty="0" smtClean="0">
                <a:latin typeface="Times New Roman" panose="02020603050405020304" pitchFamily="18" charset="0"/>
                <a:cs typeface="Times New Roman" panose="02020603050405020304" pitchFamily="18" charset="0"/>
              </a:rPr>
              <a:t>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 </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14777</TotalTime>
  <Words>524</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3141</cp:revision>
  <cp:lastPrinted>2021-07-01T07:38:07Z</cp:lastPrinted>
  <dcterms:created xsi:type="dcterms:W3CDTF">2018-03-27T06:03:00Z</dcterms:created>
  <dcterms:modified xsi:type="dcterms:W3CDTF">2023-06-13T05:38:57Z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