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16597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105020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5</a:t>
                      </a: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ru-RU"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2,650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күндіз 23-25°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19858</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2920</cp:revision>
  <cp:lastPrinted>2021-07-01T03:56:27Z</cp:lastPrinted>
  <dcterms:created xsi:type="dcterms:W3CDTF">2018-03-27T06:03:00Z</dcterms:created>
  <dcterms:modified xsi:type="dcterms:W3CDTF">2023-06-14T06:38:17Z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