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2528962"/>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14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14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57381737"/>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48097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0"/>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prstClr val="black">
                    <a:lumMod val="75000"/>
                    <a:lumOff val="25000"/>
                  </a:prstClr>
                </a:solidFill>
                <a:latin typeface="Times New Roman" panose="02020603050405020304" pitchFamily="18" charset="0"/>
                <a:cs typeface="Times New Roman" panose="02020603050405020304" pitchFamily="18" charset="0"/>
              </a:rPr>
              <a:t>15</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14 маусым с. 21-ден 15 </a:t>
            </a:r>
            <a:r>
              <a:rPr lang="kk-KZ" sz="1100" b="1" dirty="0">
                <a:solidFill>
                  <a:prstClr val="black"/>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Батыстан 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7-12 м/с. Ауа температурасы түнде 7-9, күндіз 24-26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16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15 маусым с. 21-ден 16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a:latin typeface="Times New Roman" panose="02020603050405020304" pitchFamily="18" charset="0"/>
                <a:cs typeface="Times New Roman" panose="02020603050405020304" pitchFamily="18" charset="0"/>
              </a:rPr>
              <a:t>түстік-батыстан</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7-12 м/с. Ауа температурасы түнде 9-14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15 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түнде 16</a:t>
            </a:r>
            <a:r>
              <a:rPr lang="kk-KZ" sz="1100" b="1"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22473</TotalTime>
  <Words>607</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3783</cp:revision>
  <cp:lastPrinted>2023-01-16T10:13:34Z</cp:lastPrinted>
  <dcterms:created xsi:type="dcterms:W3CDTF">2018-03-27T06:03:00Z</dcterms:created>
  <dcterms:modified xsi:type="dcterms:W3CDTF">2023-06-14T05:31:27Z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