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5159391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165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75904588"/>
              </p:ext>
            </p:extLst>
          </p:nvPr>
        </p:nvGraphicFramePr>
        <p:xfrm>
          <a:off x="5011986" y="4135786"/>
          <a:ext cx="4712934" cy="235211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1036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29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144013">
                <a:tc>
                  <a:txBody>
                    <a:bodyPr/>
                    <a:lstStyle/>
                    <a:p>
                      <a:r>
                        <a:rPr lang="kk-KZ" sz="1200" dirty="0">
                          <a:solidFill>
                            <a:schemeClr val="tx1"/>
                          </a:solidFill>
                          <a:latin typeface="Times New Roman" panose="02020603050405020304" pitchFamily="18" charset="0"/>
                          <a:cs typeface="Times New Roman" panose="02020603050405020304" pitchFamily="18" charset="0"/>
                        </a:rPr>
                        <a:t>Аммиак</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37636527"/>
                  </a:ext>
                </a:extLst>
              </a:tr>
            </a:tbl>
          </a:graphicData>
        </a:graphic>
      </p:graphicFrame>
      <p:sp>
        <p:nvSpPr>
          <p:cNvPr id="16" name="Прямоугольник 15"/>
          <p:cNvSpPr/>
          <p:nvPr/>
        </p:nvSpPr>
        <p:spPr>
          <a:xfrm>
            <a:off x="4944224" y="91902"/>
            <a:ext cx="4717371" cy="286232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маусым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8000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шығыстан, оңтүстік-шығыстан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м/с. Ауа </a:t>
            </a:r>
            <a:r>
              <a:rPr lang="kk-KZ" sz="1200" dirty="0">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21-23,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күндіз 32-34 градус </a:t>
            </a:r>
            <a:r>
              <a:rPr lang="kk-KZ" sz="1200" dirty="0">
                <a:latin typeface="Times New Roman" panose="02020603050405020304" pitchFamily="18" charset="0"/>
                <a:ea typeface="Calibri" panose="020F0502020204030204" pitchFamily="34" charset="0"/>
                <a:cs typeface="Times New Roman" panose="02020603050405020304" pitchFamily="18" charset="0"/>
              </a:rPr>
              <a:t>жылы</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a:t>
            </a:r>
            <a:endParaRPr lang="kk-KZ" sz="1200" dirty="0">
              <a:latin typeface="Times New Roman" pitchFamily="18" charset="0"/>
              <a:cs typeface="Times New Roman" pitchFamily="18" charset="0"/>
            </a:endParaRPr>
          </a:p>
          <a:p>
            <a:pPr lvl="0" indent="144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16 </a:t>
            </a:r>
            <a:r>
              <a:rPr lang="ru-RU" sz="1200" b="1" dirty="0" err="1" smtClean="0">
                <a:solidFill>
                  <a:srgbClr val="000000"/>
                </a:solidFill>
                <a:latin typeface="Times New Roman" pitchFamily="18" charset="0"/>
                <a:cs typeface="Times New Roman" pitchFamily="18" charset="0"/>
                <a:sym typeface="+mn-ea"/>
              </a:rPr>
              <a:t>маусымға</a:t>
            </a:r>
            <a:r>
              <a:rPr lang="kk-KZ"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15 </a:t>
            </a:r>
            <a:r>
              <a:rPr lang="kk-KZ" sz="12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оңтүстік-шығыстан, шығыстан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18-20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kk-KZ" sz="1200" dirty="0">
              <a:latin typeface="Times New Roman" pitchFamily="18" charset="0"/>
              <a:cs typeface="Times New Roman" pitchFamily="18" charset="0"/>
            </a:endParaRP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smtClean="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15 </a:t>
            </a:r>
            <a:r>
              <a:rPr lang="ru-RU" sz="1200" b="1" dirty="0" err="1" smtClean="0">
                <a:solidFill>
                  <a:schemeClr val="tx1"/>
                </a:solidFill>
                <a:latin typeface="Times New Roman" panose="02020603050405020304" pitchFamily="18" charset="0"/>
                <a:cs typeface="Times New Roman" panose="02020603050405020304" pitchFamily="18" charset="0"/>
              </a:rPr>
              <a:t>маусымда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16 </a:t>
            </a:r>
            <a:r>
              <a:rPr lang="kk-KZ" sz="1200" b="1" dirty="0" smtClean="0">
                <a:solidFill>
                  <a:schemeClr val="tx1"/>
                </a:solidFill>
                <a:latin typeface="Times New Roman" panose="02020603050405020304" pitchFamily="18" charset="0"/>
                <a:cs typeface="Times New Roman" panose="02020603050405020304" pitchFamily="18" charset="0"/>
              </a:rPr>
              <a:t>маусымда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7125" y="621570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20170</TotalTime>
  <Words>585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3627</cp:revision>
  <cp:lastPrinted>2021-07-01T03:56:27Z</cp:lastPrinted>
  <dcterms:created xsi:type="dcterms:W3CDTF">2018-03-27T06:03:00Z</dcterms:created>
  <dcterms:modified xsi:type="dcterms:W3CDTF">2023-06-14T06:31:10Z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