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63764272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 маусымға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14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маусымға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36-38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16 маусымға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15 маусымнан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16 маусымға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21-23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13539</TotalTime>
  <Words>586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2897</cp:revision>
  <cp:lastPrinted>2021-07-01T03:56:27Z</cp:lastPrinted>
  <dcterms:created xsi:type="dcterms:W3CDTF">2018-03-27T06:03:00Z</dcterms:created>
  <dcterms:modified xsi:type="dcterms:W3CDTF">2023-06-14T06:25:19Z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