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478747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маусым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6969782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Солтүстік-батыстан жел соғады, күші 7-12м/с. Ауа температурасы түнде 5-7°, күндіз 23-25°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16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Солтүстік-батыстан жел соғады, күші 5-10 м/с. </a:t>
            </a:r>
            <a:r>
              <a:rPr lang="kk-KZ" sz="1200">
                <a:solidFill>
                  <a:prstClr val="black"/>
                </a:solidFill>
                <a:latin typeface="Times New Roman" pitchFamily="18" charset="0"/>
                <a:cs typeface="Times New Roman" pitchFamily="18" charset="0"/>
              </a:rPr>
              <a:t>Ауа температурасы 6-8° жылы болады.</a:t>
            </a:r>
            <a:r>
              <a:rPr lang="kk-KZ" sz="1200" b="1">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a:t>
            </a:r>
            <a:r>
              <a:rPr lang="ru-RU" altLang="ru-RU" sz="1400" b="1" i="1" dirty="0" smtClean="0">
                <a:solidFill>
                  <a:srgbClr val="000000"/>
                </a:solidFill>
                <a:latin typeface="Times New Roman" panose="02020603050405020304" pitchFamily="18" charset="0"/>
                <a:cs typeface="Times New Roman" panose="02020603050405020304" pitchFamily="18" charset="0"/>
              </a:rPr>
              <a:t>/ Эрнст Л.В.</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18005</TotalTime>
  <Words>562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2820</cp:revision>
  <cp:lastPrinted>2021-07-01T03:56:27Z</cp:lastPrinted>
  <dcterms:created xsi:type="dcterms:W3CDTF">2018-03-27T06:03:00Z</dcterms:created>
  <dcterms:modified xsi:type="dcterms:W3CDTF">2023-06-14T06:28:45Z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