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3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06462557"/>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15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16 маусымға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ea typeface="SimSun" panose="02010600030101010101" pitchFamily="2" charset="-122"/>
              </a:rPr>
              <a:t>Оңтүстік-батыстан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5950990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3041</cp:revision>
  <cp:lastPrinted>2021-07-01T07:38:07Z</cp:lastPrinted>
  <dcterms:created xsi:type="dcterms:W3CDTF">2018-03-27T06:03:00Z</dcterms:created>
  <dcterms:modified xsi:type="dcterms:W3CDTF">2023-06-14T07:53:40Z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