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86275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 северо-западный  7-12 м/с. Температура воздуха ночью 11-13, днем 27-29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17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749961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23185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3815</cp:revision>
  <cp:lastPrinted>2021-11-30T05:55:24Z</cp:lastPrinted>
  <dcterms:created xsi:type="dcterms:W3CDTF">2018-03-27T06:03:00Z</dcterms:created>
  <dcterms:modified xsi:type="dcterms:W3CDTF">2023-06-15T06:20:23Z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