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7AD783-9FF1-4A02-9BA4-63851411E1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312921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5081B-E620-4D97-8ED8-111E73408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05A4-8788-4618-8ED4-F87988E25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28AA3-9DF0-4C31-BF44-FB001C8C7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3E57-FD33-4BB2-98EE-4A7F489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B7A5-50EB-419C-834F-2C03101E13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C72A-D08B-46DD-BE48-1895C3CE8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1AE2-A9F4-46FC-9E56-2E59122EE4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0B94-B44D-4BC8-AD05-4ECC697FF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05511-8931-4464-814A-DFF7747DF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8B37A-4A06-4DC2-B57B-EE9D0FDAF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39C8-22E5-4445-8B25-64F57B13D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730CC5-5142-4331-8C63-2E776DAF6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без осадков. 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0-5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м/с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18-20,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31-33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16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835429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16265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3445</cp:revision>
  <cp:lastPrinted>2021-07-01T09:11:30Z</cp:lastPrinted>
  <dcterms:created xsi:type="dcterms:W3CDTF">2018-03-27T06:03:00Z</dcterms:created>
  <dcterms:modified xsi:type="dcterms:W3CDTF">2023-06-15T06:01:30Z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