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0878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17-19, днем 34-36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7116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4827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2,03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14825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3046</cp:revision>
  <cp:lastPrinted>2023-06-15T05:55:52Z</cp:lastPrinted>
  <dcterms:created xsi:type="dcterms:W3CDTF">2018-03-27T06:03:00Z</dcterms:created>
  <dcterms:modified xsi:type="dcterms:W3CDTF">2023-06-15T05:56:17Z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