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16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16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5-10, днем порывы 14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30-32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16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17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88"/>
          <a:ext cx="4513543" cy="2344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16184</TotalTime>
  <Words>570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3278</cp:revision>
  <cp:lastPrinted>2021-07-01T03:56:27Z</cp:lastPrinted>
  <dcterms:created xsi:type="dcterms:W3CDTF">2018-03-27T06:03:00Z</dcterms:created>
  <dcterms:modified xsi:type="dcterms:W3CDTF">2023-06-15T06:39:14Z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