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7" d="100"/>
          <a:sy n="97" d="100"/>
        </p:scale>
        <p:origin x="432"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34243387"/>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№166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48254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15 </a:t>
            </a:r>
            <a:r>
              <a:rPr lang="ru-RU" alt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544775609"/>
              </p:ext>
            </p:extLst>
          </p:nvPr>
        </p:nvGraphicFramePr>
        <p:xfrm>
          <a:off x="4982765" y="3944211"/>
          <a:ext cx="4691064" cy="22640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2003">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98379">
                <a:tc>
                  <a:txBody>
                    <a:bodyPr/>
                    <a:lstStyle/>
                    <a:p>
                      <a:r>
                        <a:rPr lang="ru-RU" sz="100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1,833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1094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0,219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73</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0,364</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a:t>
                      </a:r>
                      <a:r>
                        <a:rPr lang="ru-RU" sz="1000" dirty="0" smtClean="0">
                          <a:solidFill>
                            <a:schemeClr val="tx1"/>
                          </a:solidFill>
                          <a:latin typeface="Times New Roman" panose="02020603050405020304" pitchFamily="18" charset="0"/>
                          <a:cs typeface="Times New Roman" panose="02020603050405020304" pitchFamily="18" charset="0"/>
                        </a:rPr>
                        <a:t>04</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2,063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
        <p:nvSpPr>
          <p:cNvPr id="16" name="Прямоугольник 15"/>
          <p:cNvSpPr/>
          <p:nvPr/>
        </p:nvSpPr>
        <p:spPr>
          <a:xfrm>
            <a:off x="4980669" y="115888"/>
            <a:ext cx="4808536" cy="1985159"/>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маусымғ</a:t>
            </a:r>
            <a:r>
              <a:rPr lang="kk-KZ" altLang="ru-RU" sz="1200" b="1" dirty="0" smtClean="0">
                <a:latin typeface="Times New Roman" panose="02020603050405020304" pitchFamily="18" charset="0"/>
                <a:cs typeface="Times New Roman" panose="02020603050405020304" pitchFamily="18" charset="0"/>
              </a:rPr>
              <a:t>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15 </a:t>
            </a:r>
            <a:r>
              <a:rPr lang="kk-KZ" altLang="ru-RU" sz="1200" b="1" dirty="0" smtClean="0">
                <a:latin typeface="Times New Roman" pitchFamily="18" charset="0"/>
                <a:cs typeface="Times New Roman" pitchFamily="18" charset="0"/>
              </a:rPr>
              <a:t>маусым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16</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маусым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Көшпелі бұлтты, жауын-шашынсыз. Солтүстік-батыстан </a:t>
            </a:r>
            <a:r>
              <a:rPr lang="kk-KZ" sz="1200" dirty="0" smtClean="0">
                <a:latin typeface="Times New Roman" panose="02020603050405020304" pitchFamily="18" charset="0"/>
                <a:cs typeface="Times New Roman" panose="02020603050405020304" pitchFamily="18" charset="0"/>
              </a:rPr>
              <a:t>ж</a:t>
            </a:r>
            <a:r>
              <a:rPr lang="kk-KZ" sz="1200" dirty="0" smtClean="0">
                <a:solidFill>
                  <a:prstClr val="black"/>
                </a:solidFill>
                <a:latin typeface="Times New Roman" pitchFamily="18" charset="0"/>
                <a:cs typeface="Times New Roman" pitchFamily="18" charset="0"/>
              </a:rPr>
              <a:t>ел соғады, күші 7-12 м/с</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8-10°,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25-27° </a:t>
            </a:r>
            <a:r>
              <a:rPr lang="kk-KZ" sz="1200" dirty="0" smtClean="0">
                <a:solidFill>
                  <a:prstClr val="black"/>
                </a:solidFill>
                <a:latin typeface="Times New Roman" pitchFamily="18" charset="0"/>
                <a:cs typeface="Times New Roman" pitchFamily="18" charset="0"/>
              </a:rPr>
              <a:t>жылы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17 </a:t>
            </a:r>
            <a:r>
              <a:rPr lang="ru-RU" altLang="ru-RU" sz="1200" b="1" dirty="0" err="1" smtClean="0">
                <a:latin typeface="Times New Roman" pitchFamily="18" charset="0"/>
                <a:cs typeface="Times New Roman" pitchFamily="18" charset="0"/>
              </a:rPr>
              <a:t>маусым</a:t>
            </a:r>
            <a:r>
              <a:rPr lang="kk-KZ" altLang="ru-RU" sz="1200" b="1" dirty="0" smtClean="0">
                <a:latin typeface="Times New Roman" panose="02020603050405020304" pitchFamily="18" charset="0"/>
                <a:cs typeface="Times New Roman" panose="02020603050405020304" pitchFamily="18" charset="0"/>
              </a:rPr>
              <a:t>ға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16 </a:t>
            </a:r>
            <a:r>
              <a:rPr lang="kk-KZ" altLang="ru-RU" sz="1200" b="1" dirty="0" smtClean="0">
                <a:latin typeface="Times New Roman" pitchFamily="18" charset="0"/>
                <a:cs typeface="Times New Roman" pitchFamily="18" charset="0"/>
              </a:rPr>
              <a:t>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17 </a:t>
            </a:r>
            <a:r>
              <a:rPr 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Батыстан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a:t>
            </a:r>
            <a:r>
              <a:rPr lang="kk-KZ" sz="1200" dirty="0" smtClean="0">
                <a:solidFill>
                  <a:prstClr val="black"/>
                </a:solidFill>
                <a:latin typeface="Times New Roman" pitchFamily="18" charset="0"/>
                <a:cs typeface="Times New Roman" pitchFamily="18" charset="0"/>
              </a:rPr>
              <a:t>3-8</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10-12</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1" name="TextBox 13"/>
          <p:cNvSpPr txBox="1"/>
          <p:nvPr/>
        </p:nvSpPr>
        <p:spPr>
          <a:xfrm>
            <a:off x="5025122" y="225547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4852" y="320554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Махсутова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А.Р. </a:t>
            </a:r>
            <a:r>
              <a:rPr lang="ru-RU" altLang="ru-RU" sz="1200" b="1" i="1" dirty="0" smtClean="0">
                <a:solidFill>
                  <a:srgbClr val="000000"/>
                </a:solidFill>
                <a:latin typeface="Times New Roman" panose="02020603050405020304" pitchFamily="18" charset="0"/>
                <a:cs typeface="Times New Roman" panose="02020603050405020304" pitchFamily="18" charset="0"/>
              </a:rPr>
              <a:t>/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19894</TotalTime>
  <Words>605</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2923</cp:revision>
  <cp:lastPrinted>2021-07-01T03:56:27Z</cp:lastPrinted>
  <dcterms:created xsi:type="dcterms:W3CDTF">2018-03-27T06:03:00Z</dcterms:created>
  <dcterms:modified xsi:type="dcterms:W3CDTF">2023-06-15T07:30:28Z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