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Желдің бағыты солтүстік-шығыстан оңтүстік-шығысқа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6-11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31-33 градус жылы болады.</a:t>
            </a:r>
          </a:p>
          <a:p>
            <a:pPr algn="ct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703374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14794</TotalTime>
  <Words>522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3147</cp:revision>
  <cp:lastPrinted>2021-07-01T07:38:07Z</cp:lastPrinted>
  <dcterms:created xsi:type="dcterms:W3CDTF">2018-03-27T06:03:00Z</dcterms:created>
  <dcterms:modified xsi:type="dcterms:W3CDTF">2023-06-15T06:50:00Z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