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71928994"/>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6968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smtClean="0">
                <a:solidFill>
                  <a:srgbClr val="000000"/>
                </a:solidFill>
                <a:latin typeface="Times New Roman" pitchFamily="18" charset="0"/>
                <a:cs typeface="Times New Roman" pitchFamily="18" charset="0"/>
              </a:rPr>
              <a:t>15 </a:t>
            </a:r>
            <a:r>
              <a:rPr lang="kk-KZ" altLang="ru-RU" sz="1100" b="1" smtClean="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6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50" dirty="0">
                <a:latin typeface="Times New Roman" pitchFamily="18" charset="0"/>
                <a:cs typeface="Times New Roman" pitchFamily="18" charset="0"/>
              </a:rPr>
              <a:t>Көшпелі </a:t>
            </a:r>
            <a:r>
              <a:rPr lang="kk-KZ" sz="1150" dirty="0"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Солтүстік-батыстан, батыстан жел соғады, күші</a:t>
            </a:r>
            <a:r>
              <a:rPr lang="kk-KZ" sz="1150" dirty="0" smtClean="0">
                <a:latin typeface="Times New Roman" pitchFamily="18" charset="0"/>
                <a:cs typeface="Times New Roman" pitchFamily="18" charset="0"/>
              </a:rPr>
              <a:t> 9-14, күндіз екпіні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 </a:t>
            </a:r>
            <a:r>
              <a:rPr lang="kk-KZ" sz="1150" dirty="0" smtClean="0">
                <a:latin typeface="Times New Roman" pitchFamily="18" charset="0"/>
                <a:cs typeface="Times New Roman" pitchFamily="18" charset="0"/>
              </a:rPr>
              <a:t>10-12</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25-27 </a:t>
            </a:r>
            <a:r>
              <a:rPr lang="kk-KZ" sz="115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50" dirty="0">
                <a:latin typeface="Times New Roman" pitchFamily="18" charset="0"/>
                <a:cs typeface="Times New Roman" pitchFamily="18" charset="0"/>
              </a:rPr>
              <a:t>Көшпелі 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50" dirty="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kk-KZ" sz="1150" dirty="0" smtClean="0">
                <a:latin typeface="Times New Roman" pitchFamily="18" charset="0"/>
                <a:cs typeface="Times New Roman" pitchFamily="18" charset="0"/>
              </a:rPr>
              <a:t>9-14 </a:t>
            </a:r>
            <a:r>
              <a:rPr lang="kk-KZ"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13-15 </a:t>
            </a:r>
            <a:r>
              <a:rPr lang="kk-KZ" sz="1150" dirty="0" smtClean="0">
                <a:latin typeface="Times New Roman" pitchFamily="18" charset="0"/>
                <a:cs typeface="Times New Roman" pitchFamily="18" charset="0"/>
              </a:rPr>
              <a:t>градус </a:t>
            </a:r>
            <a:r>
              <a:rPr lang="kk-KZ" sz="1150" dirty="0">
                <a:latin typeface="Times New Roman" pitchFamily="18" charset="0"/>
                <a:cs typeface="Times New Roman" pitchFamily="18" charset="0"/>
              </a:rPr>
              <a:t>жылы.</a:t>
            </a:r>
            <a:endParaRPr lang="ru-RU" altLang="en-US" sz="11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17</a:t>
            </a:r>
            <a:r>
              <a:rPr lang="kk-KZ" altLang="ru-RU" sz="1200" dirty="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a:t>
            </a:r>
            <a:r>
              <a:rPr lang="kk-KZ" altLang="ru-RU"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13752</TotalTime>
  <Words>558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3212</cp:revision>
  <cp:lastPrinted>2021-07-01T03:56:27Z</cp:lastPrinted>
  <dcterms:created xsi:type="dcterms:W3CDTF">2018-03-27T06:03:00Z</dcterms:created>
  <dcterms:modified xsi:type="dcterms:W3CDTF">2023-06-15T06:00:38Z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