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8615743"/>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15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a:t>
            </a:r>
            <a:r>
              <a:rPr lang="kk-KZ" sz="1200" dirty="0" smtClean="0">
                <a:solidFill>
                  <a:prstClr val="black"/>
                </a:solidFill>
                <a:latin typeface="Times New Roman" pitchFamily="18" charset="0"/>
                <a:ea typeface="Calibri"/>
                <a:cs typeface="Times New Roman" pitchFamily="18" charset="0"/>
              </a:rPr>
              <a:t>екпіні </a:t>
            </a:r>
            <a:r>
              <a:rPr lang="kk-KZ" sz="1200" dirty="0">
                <a:solidFill>
                  <a:prstClr val="black"/>
                </a:solidFill>
                <a:latin typeface="Times New Roman" pitchFamily="18" charset="0"/>
                <a:ea typeface="Calibri"/>
                <a:cs typeface="Times New Roman" pitchFamily="18" charset="0"/>
              </a:rPr>
              <a:t>15-20 м/с</a:t>
            </a:r>
            <a:r>
              <a:rPr lang="kk-KZ" sz="1200" dirty="0">
                <a:solidFill>
                  <a:prstClr val="black"/>
                </a:solidFill>
                <a:latin typeface="Times New Roman" pitchFamily="18" charset="0"/>
                <a:cs typeface="Times New Roman" pitchFamily="18" charset="0"/>
              </a:rPr>
              <a:t>. Ауа температурасы түнде 17-19, күндіз 34-36 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16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17-19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697594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4827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14649</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3011</cp:revision>
  <cp:lastPrinted>2023-06-15T05:58:14Z</cp:lastPrinted>
  <dcterms:created xsi:type="dcterms:W3CDTF">2018-03-27T06:03:00Z</dcterms:created>
  <dcterms:modified xsi:type="dcterms:W3CDTF">2023-06-15T05:58:18Z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