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5822309"/>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15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15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86680"/>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15 маусым с. 21-ден 16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11-13, күндіз 27-29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маусым с. 21-ден 17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13-15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17</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22475</TotalTime>
  <Words>607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3788</cp:revision>
  <cp:lastPrinted>2023-01-16T10:13:34Z</cp:lastPrinted>
  <dcterms:created xsi:type="dcterms:W3CDTF">2018-03-27T06:03:00Z</dcterms:created>
  <dcterms:modified xsi:type="dcterms:W3CDTF">2023-06-15T06:20:49Z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