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52700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16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16-18,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сильная жара 3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8-40 градусов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200" b="1" dirty="0">
                <a:latin typeface="Times New Roman"/>
                <a:ea typeface="Calibri"/>
                <a:cs typeface="Times New Roman"/>
              </a:rPr>
              <a:t>                                   </a:t>
            </a:r>
            <a:endParaRPr lang="ru-RU" sz="120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 переходом на юго-западный 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7587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2,03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14827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3047</cp:revision>
  <cp:lastPrinted>2023-05-30T06:33:28Z</cp:lastPrinted>
  <dcterms:created xsi:type="dcterms:W3CDTF">2018-03-27T06:03:00Z</dcterms:created>
  <dcterms:modified xsi:type="dcterms:W3CDTF">2023-06-16T05:49:55Z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