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6" d="100"/>
          <a:sy n="76" d="100"/>
        </p:scale>
        <p:origin x="12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1690529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42067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8-10°,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1" y="205079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 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Д.А.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20876</TotalTime>
  <Words>647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2932</cp:revision>
  <cp:lastPrinted>2021-10-18T15:52:53Z</cp:lastPrinted>
  <dcterms:created xsi:type="dcterms:W3CDTF">2018-03-27T06:03:00Z</dcterms:created>
  <dcterms:modified xsi:type="dcterms:W3CDTF">2023-06-16T06:11:55Z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