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1B81C74-9284-4FA6-A924-DF006D00845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57851716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7183F5-9E68-493A-9A65-D636E0FDF5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B5FAD9-F7E7-43B2-9E3D-A599126879C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990084-371A-45BD-8132-0F4C7A1C8E4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D62B52-A24C-47AD-AC35-C69679927B3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D2A25-158E-4E14-BA15-B8F374D3588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B4E03-5306-4ABD-9D86-BD2715C10FD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DC3AA-8AD2-4869-97AE-A085BA1CB13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44AEF-DEA1-4A68-9766-DEFD089C62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E7ED4F-DB59-4809-B7AD-B075DC6EAAD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EACEA-A990-454A-97A8-F50F011F88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1C13A-78FF-48D9-8D0B-B82160D20A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4406204-A03A-47D7-831E-90919038E3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167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16 июня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6462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>
                <a:solidFill>
                  <a:schemeClr val="tx1"/>
                </a:solidFill>
                <a:cs typeface="Times New Roman" pitchFamily="18" charset="0"/>
              </a:rPr>
              <a:t>на 17 июня</a:t>
            </a:r>
          </a:p>
          <a:p>
            <a:pPr algn="ctr"/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16 </a:t>
            </a:r>
            <a:r>
              <a:rPr lang="ru-RU" sz="1100" b="1">
                <a:solidFill>
                  <a:schemeClr val="tx1"/>
                </a:solidFill>
              </a:rPr>
              <a:t>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17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июня</a:t>
            </a:r>
            <a:endParaRPr lang="ru-RU" sz="1100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0-5 м/с. Температура воздуха ночью 17-19, днем 32-34 тепла.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на ночь 18 июня</a:t>
            </a:r>
          </a:p>
          <a:p>
            <a:pPr algn="ctr">
              <a:buFont typeface="Arial" charset="0"/>
              <a:buNone/>
            </a:pPr>
            <a:r>
              <a:rPr lang="ru-RU" sz="1100" b="1">
                <a:solidFill>
                  <a:schemeClr val="tx1"/>
                </a:solidFill>
                <a:cs typeface="Times New Roman" pitchFamily="18" charset="0"/>
              </a:rPr>
              <a:t>с 21 ч. 17</a:t>
            </a:r>
            <a:r>
              <a:rPr lang="ru-RU" sz="1100" b="1">
                <a:solidFill>
                  <a:schemeClr val="tx1"/>
                </a:solidFill>
                <a:sym typeface="+mn-ea"/>
              </a:rPr>
              <a:t> июня</a:t>
            </a:r>
            <a:r>
              <a:rPr lang="ru-RU" sz="1100">
                <a:solidFill>
                  <a:schemeClr val="tx1"/>
                </a:solidFill>
              </a:rPr>
              <a:t> </a:t>
            </a:r>
            <a:r>
              <a:rPr lang="ru-RU" sz="1100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18 июня</a:t>
            </a:r>
          </a:p>
          <a:p>
            <a:pPr algn="just"/>
            <a:r>
              <a:rPr lang="ru-RU" sz="1100">
                <a:solidFill>
                  <a:schemeClr val="tx1"/>
                </a:solidFill>
              </a:rPr>
              <a:t>Переменная облачность, </a:t>
            </a:r>
            <a:r>
              <a:rPr lang="ru-RU" altLang="zh-CN" sz="1100">
                <a:solidFill>
                  <a:schemeClr val="tx1"/>
                </a:solidFill>
                <a:cs typeface="宋体"/>
              </a:rPr>
              <a:t>без осадков</a:t>
            </a:r>
            <a:r>
              <a:rPr lang="ru-RU" sz="1100">
                <a:solidFill>
                  <a:schemeClr val="tx1"/>
                </a:solidFill>
              </a:rPr>
              <a:t>. Ветер 0-5 м/с. Температура воздуха 18-20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>
                <a:solidFill>
                  <a:schemeClr val="tx1"/>
                </a:solidFill>
                <a:sym typeface="+mn-ea"/>
              </a:rPr>
              <a:t>17 июня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18 июня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16 июня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969224"/>
              </p:ext>
            </p:extLst>
          </p:nvPr>
        </p:nvGraphicFramePr>
        <p:xfrm>
          <a:off x="5026025" y="4302125"/>
          <a:ext cx="4684713" cy="2089786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/>
                  </a:extLst>
                </a:gridCol>
                <a:gridCol w="1398587">
                  <a:extLst>
                    <a:ext uri="{9D8B030D-6E8A-4147-A177-3AD203B41FA5}"/>
                  </a:extLst>
                </a:gridCol>
                <a:gridCol w="1481138">
                  <a:extLst>
                    <a:ext uri="{9D8B030D-6E8A-4147-A177-3AD203B41FA5}"/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235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192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4375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382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1.0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Бекмурзаева Б.М.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16267</TotalTime>
  <Words>767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Пользователь Windows</cp:lastModifiedBy>
  <cp:revision>3448</cp:revision>
  <cp:lastPrinted>2021-07-01T09:11:30Z</cp:lastPrinted>
  <dcterms:created xsi:type="dcterms:W3CDTF">2018-03-27T06:03:00Z</dcterms:created>
  <dcterms:modified xsi:type="dcterms:W3CDTF">2023-06-16T07:17:30Z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