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03953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3902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дождь, гроза. Ветер северо-западный 9-14 м/с. Температура воздуха ночью 19-21, днем 27-29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104511" y="6347583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2021-10-15T03:50:29Z</cp:lastPrinted>
  <dcterms:created xsi:type="dcterms:W3CDTF">2018-03-27T06:03:00Z</dcterms:created>
  <dcterms:modified xsi:type="dcterms:W3CDTF">2023-06-16T06:03:19Z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