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23593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кратковременный дождь, гроза. Ветер 7-12, днем порывы 15-20 м/с. Температура воздуха ночью 14-16, днем 27-29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16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94499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15783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2021-07-01T03:56:27Z</cp:lastPrinted>
  <dcterms:created xsi:type="dcterms:W3CDTF">2018-03-27T06:03:00Z</dcterms:created>
  <dcterms:modified xsi:type="dcterms:W3CDTF">2023-06-16T06:39:58Z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