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4527" autoAdjust="0"/>
  </p:normalViewPr>
  <p:slideViewPr>
    <p:cSldViewPr showGuides="1">
      <p:cViewPr varScale="1">
        <p:scale>
          <a:sx n="106" d="100"/>
          <a:sy n="106" d="100"/>
        </p:scale>
        <p:origin x="2202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98745092"/>
              </p:ext>
            </p:extLst>
          </p:nvPr>
        </p:nvGraphicFramePr>
        <p:xfrm>
          <a:off x="307975" y="2983557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151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167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июня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65477562"/>
              </p:ext>
            </p:extLst>
          </p:nvPr>
        </p:nvGraphicFramePr>
        <p:xfrm>
          <a:off x="5046662" y="6435882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6418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209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6194" y="3480196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16 июня 2023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77944" y="407447"/>
            <a:ext cx="4758096" cy="1446550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17 июня 2023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16 июня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21 ч. 17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ru-RU" sz="10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spcAft>
                <a:spcPts val="0"/>
              </a:spcAft>
            </a:pPr>
            <a:r>
              <a:rPr lang="ru-RU" sz="10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     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облачность, без осадков. Ветер  западный  7-12 м/с. Температура воздуха ночью 13-15, днем 29-31 тепла.</a:t>
            </a:r>
          </a:p>
          <a:p>
            <a:pPr algn="just">
              <a:spcAft>
                <a:spcPts val="0"/>
              </a:spcAft>
            </a:pPr>
            <a:r>
              <a:rPr lang="ru-RU" sz="1000" b="1" kern="1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18 июня 2023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17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09 ч. 18 июня 2023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облачность, без осадков. Ветер северо-западный 9-14 м/с. Температура </a:t>
            </a:r>
            <a:r>
              <a:rPr lang="ru-RU" sz="1100" kern="140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воздуха 16-18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тепла.</a:t>
            </a:r>
            <a:endParaRPr lang="ru-KZ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id="{42D7E92B-8707-4BE2-992A-72DE753A7D16}"/>
              </a:ext>
            </a:extLst>
          </p:cNvPr>
          <p:cNvSpPr txBox="1"/>
          <p:nvPr/>
        </p:nvSpPr>
        <p:spPr>
          <a:xfrm>
            <a:off x="5062538" y="2132856"/>
            <a:ext cx="4581722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 июня, ночью 18 июня 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В целом по городу ожидается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1" name="TextBox 13">
            <a:extLst>
              <a:ext uri="{FF2B5EF4-FFF2-40B4-BE49-F238E27FC236}">
                <a16:creationId xmlns:a16="http://schemas.microsoft.com/office/drawing/2014/main" id="{C3FFEEA8-A38F-4585-8029-5FAD2DAC1236}"/>
              </a:ext>
            </a:extLst>
          </p:cNvPr>
          <p:cNvSpPr txBox="1"/>
          <p:nvPr/>
        </p:nvSpPr>
        <p:spPr>
          <a:xfrm>
            <a:off x="5046662" y="3070027"/>
            <a:ext cx="4717409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85861224"/>
              </p:ext>
            </p:extLst>
          </p:nvPr>
        </p:nvGraphicFramePr>
        <p:xfrm>
          <a:off x="5046684" y="3877540"/>
          <a:ext cx="4645221" cy="244475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1328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442742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91151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5995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356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356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35600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356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1685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356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356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0.164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356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56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Бактыбай М.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Левина 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23187</TotalTime>
  <Words>654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3818</cp:revision>
  <cp:lastPrinted>2021-11-30T05:55:24Z</cp:lastPrinted>
  <dcterms:created xsi:type="dcterms:W3CDTF">2018-03-27T06:03:00Z</dcterms:created>
  <dcterms:modified xsi:type="dcterms:W3CDTF">2023-06-16T05:04:46Z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