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6" d="100"/>
          <a:sy n="76" d="100"/>
        </p:scale>
        <p:origin x="120" y="53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54007631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№167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июня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16 июня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3241811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июня 2023 г.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июня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июня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 2-7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-7°,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22-24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июня 2023 г. 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</a:t>
            </a: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2-7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7-9°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97053" y="2379662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июня 2023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30589" y="349698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 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1298" y="59726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18098</TotalTime>
  <Words>589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2721</cp:revision>
  <cp:lastPrinted>2021-10-14T11:15:53Z</cp:lastPrinted>
  <dcterms:created xsi:type="dcterms:W3CDTF">2018-03-27T06:03:00Z</dcterms:created>
  <dcterms:modified xsi:type="dcterms:W3CDTF">2023-06-16T06:04:09Z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