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без осадков. Ветер юго-восточный с переходом на юго-западный 7-12 м/с. Температура воздуха ночью 19-21, днем сильная жара 33-35 градусов.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небольшой дождь.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20-22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82227966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июня,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18 июня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15481</TotalTime>
  <Words>598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3192</cp:revision>
  <cp:lastPrinted>2021-02-03T11:37:00Z</cp:lastPrinted>
  <dcterms:created xsi:type="dcterms:W3CDTF">2018-03-27T06:03:00Z</dcterms:created>
  <dcterms:modified xsi:type="dcterms:W3CDTF">2023-06-16T07:03:13Z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