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6" d="100"/>
          <a:sy n="96" d="100"/>
        </p:scale>
        <p:origin x="96" y="3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52088224"/>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167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16</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51427" y="2525941"/>
            <a:ext cx="4720173"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83896997"/>
              </p:ext>
            </p:extLst>
          </p:nvPr>
        </p:nvGraphicFramePr>
        <p:xfrm>
          <a:off x="5067480" y="4114745"/>
          <a:ext cx="4667576" cy="1994575"/>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87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545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70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900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0.01</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1284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257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0,014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152">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0,020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0,763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17</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маусым</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16</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17</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түнде және таңертең жаңбыр, найзағай</a:t>
            </a:r>
            <a:r>
              <a:rPr lang="kk-KZ" sz="1100" dirty="0" smtClean="0">
                <a:solidFill>
                  <a:prstClr val="black"/>
                </a:solidFill>
                <a:latin typeface="Times New Roman" pitchFamily="18" charset="0"/>
                <a:cs typeface="Times New Roman" pitchFamily="18" charset="0"/>
              </a:rPr>
              <a:t>. Жел солтүстік-батыстан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19-21,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27-29</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18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17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smtClean="0">
                <a:solidFill>
                  <a:srgbClr val="000000"/>
                </a:solidFill>
                <a:latin typeface="Times New Roman" panose="02020603050405020304" pitchFamily="18" charset="0"/>
                <a:cs typeface="Times New Roman" panose="02020603050405020304" pitchFamily="18" charset="0"/>
              </a:rPr>
              <a:t>1</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18</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18-20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6489" y="3377788"/>
            <a:ext cx="4685048"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21769</TotalTime>
  <Words>586</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2840</cp:revision>
  <cp:lastPrinted>2021-07-01T07:38:07Z</cp:lastPrinted>
  <dcterms:created xsi:type="dcterms:W3CDTF">2018-03-27T06:03:00Z</dcterms:created>
  <dcterms:modified xsi:type="dcterms:W3CDTF">2023-06-16T06:02:57Z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