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7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90450808"/>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13-15</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27-29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17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18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70948906"/>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16656</TotalTime>
  <Words>548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2910</cp:revision>
  <cp:lastPrinted>2021-07-01T07:38:07Z</cp:lastPrinted>
  <dcterms:created xsi:type="dcterms:W3CDTF">2018-03-27T06:03:00Z</dcterms:created>
  <dcterms:modified xsi:type="dcterms:W3CDTF">2023-06-16T05:09:49Z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