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874042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16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516353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17</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маусым с. 21-ден 17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13-15, күндіз 29-31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маусым с. 21-ден 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18</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22475</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3791</cp:revision>
  <cp:lastPrinted>2023-01-16T10:13:34Z</cp:lastPrinted>
  <dcterms:created xsi:type="dcterms:W3CDTF">2018-03-27T06:03:00Z</dcterms:created>
  <dcterms:modified xsi:type="dcterms:W3CDTF">2023-06-16T05:04:43Z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