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20" y="5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5917194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45722440"/>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16 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itchFamily="18" charset="0"/>
                <a:cs typeface="Times New Roman" pitchFamily="18" charset="0"/>
              </a:rPr>
              <a:t> маусым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Солтүстіктен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-7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22-24°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17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18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17 </a:t>
            </a:r>
            <a:r>
              <a:rPr lang="ru-RU" sz="1200" dirty="0" err="1">
                <a:solidFill>
                  <a:prstClr val="black"/>
                </a:solidFill>
                <a:latin typeface="Times New Roman" panose="02020603050405020304" pitchFamily="18" charset="0"/>
                <a:cs typeface="Times New Roman" panose="02020603050405020304" pitchFamily="18" charset="0"/>
              </a:rPr>
              <a:t>маусымда</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8" y="324638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 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17969</TotalTime>
  <Words>556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2766</cp:revision>
  <cp:lastPrinted>2021-07-01T03:56:27Z</cp:lastPrinted>
  <dcterms:created xsi:type="dcterms:W3CDTF">2018-03-27T06:03:00Z</dcterms:created>
  <dcterms:modified xsi:type="dcterms:W3CDTF">2023-06-16T06:05:57Z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