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16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16 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71928994"/>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өткінші жаңбыр, найзағай. Солтүстік-батыстан жел соғады, түнде күші 5-10 м/с, күндіз 9-14, екпіні 15-20 м/с. Ауа температурасы түнде 14-16, күндіз 27-29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өткінші 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a:t>
            </a:r>
            <a:r>
              <a:rPr lang="kk-KZ" sz="1100" dirty="0" smtClean="0">
                <a:latin typeface="Times New Roman" pitchFamily="18" charset="0"/>
                <a:cs typeface="Times New Roman" pitchFamily="18" charset="0"/>
              </a:rPr>
              <a:t>шығыстан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18</a:t>
            </a:r>
            <a:r>
              <a:rPr lang="kk-KZ" altLang="ru-RU" sz="1200" dirty="0" smtClean="0">
                <a:solidFill>
                  <a:srgbClr val="000000"/>
                </a:solidFill>
                <a:latin typeface="Times New Roman"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маусымда</a:t>
            </a:r>
            <a:r>
              <a:rPr lang="kk-KZ" altLang="ru-RU"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13757</TotalTime>
  <Words>565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3216</cp:revision>
  <cp:lastPrinted>2021-07-01T03:56:27Z</cp:lastPrinted>
  <dcterms:created xsi:type="dcterms:W3CDTF">2018-03-27T06:03:00Z</dcterms:created>
  <dcterms:modified xsi:type="dcterms:W3CDTF">2023-06-16T07:04:26Z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