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маусым</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Желдің бағыты </a:t>
            </a:r>
            <a:r>
              <a:rPr lang="kk-KZ" sz="1200" dirty="0" smtClean="0">
                <a:latin typeface="Times New Roman" pitchFamily="18" charset="0"/>
                <a:cs typeface="Times New Roman" pitchFamily="18" charset="0"/>
              </a:rPr>
              <a:t>оңтүстік-шығыстан оңтүстік-батысқа </a:t>
            </a:r>
            <a:r>
              <a:rPr lang="kk-KZ" sz="1200" dirty="0" smtClean="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қатты ыстық </a:t>
            </a:r>
            <a:r>
              <a:rPr lang="kk-KZ" sz="1200" dirty="0" smtClean="0">
                <a:latin typeface="Times New Roman" pitchFamily="18" charset="0"/>
                <a:cs typeface="Times New Roman" pitchFamily="18" charset="0"/>
              </a:rPr>
              <a:t>жылы болады.</a:t>
            </a:r>
          </a:p>
          <a:p>
            <a:pPr algn="ct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жаңбыр жауады.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20-22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1547501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2779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14797</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3149</cp:revision>
  <cp:lastPrinted>2021-07-01T07:38:07Z</cp:lastPrinted>
  <dcterms:created xsi:type="dcterms:W3CDTF">2018-03-27T06:03:00Z</dcterms:created>
  <dcterms:modified xsi:type="dcterms:W3CDTF">2023-06-16T07:03:03Z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