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дождь, гроза. Ветер северо-восточный с переходом на северо-западный 9-14, днем порывы 15-20 м/с. Температура воздуха ночью 18-20,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12-14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0304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19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15483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3196</cp:revision>
  <cp:lastPrinted>2021-02-03T11:37:00Z</cp:lastPrinted>
  <dcterms:created xsi:type="dcterms:W3CDTF">2018-03-27T06:03:00Z</dcterms:created>
  <dcterms:modified xsi:type="dcterms:W3CDTF">2023-06-17T07:09:02Z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