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DE89FA9-8597-4DD5-8009-FC1CBAEC0E0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38BF7-E3BE-48C6-925A-D7B92F1A8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6356C-F1DC-49FB-81AF-0EB930CD0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1C5D3-A5D1-4A5D-83B8-997A9915C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2FB2-2730-462B-8E2A-96A46C8E5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B7D34-37CA-40CF-ABBD-6EF60CC8F4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7872E-7D6B-4271-A087-518EE9954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5EE6-1979-4BE2-8F47-94E38C3988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55355-DFC9-4B63-94F1-19D4A8406D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FDD78-048C-4C11-BD95-17A3CA8A6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BE1C-3FEB-45DA-B15B-0F8B9195AB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C20B4-5947-4835-9FED-0A8078508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FFF760E-AC78-412F-B286-1840E0659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62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18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17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18-20, днем 33-35 тепла. 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19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18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>
                <a:solidFill>
                  <a:schemeClr val="tx1"/>
                </a:solidFill>
              </a:rPr>
              <a:t>. </a:t>
            </a:r>
            <a:r>
              <a:rPr lang="ru-RU" altLang="zh-CN">
                <a:solidFill>
                  <a:schemeClr val="tx1"/>
                </a:solidFill>
              </a:rPr>
              <a:t>Ветер юго-западный 3-8 м/с.</a:t>
            </a:r>
            <a:r>
              <a:rPr lang="ru-RU" altLang="zh-CN"/>
              <a:t> </a:t>
            </a:r>
            <a:r>
              <a:rPr lang="ru-RU" sz="1100">
                <a:solidFill>
                  <a:schemeClr val="tx1"/>
                </a:solidFill>
              </a:rPr>
              <a:t>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18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19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16274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3451</cp:revision>
  <cp:lastPrinted>2021-07-01T09:11:30Z</cp:lastPrinted>
  <dcterms:created xsi:type="dcterms:W3CDTF">2018-03-27T06:03:00Z</dcterms:created>
  <dcterms:modified xsi:type="dcterms:W3CDTF">2023-06-17T08:32:48Z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