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76358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07447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 7-12 м/с. Температура воздуха ночью 13-15, днем 28-30 тепла.</a:t>
            </a: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19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небольшой дождь, гроза. Ветер восточный  9-14 м/с. Температура воздуха 13-15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июня, ночью 19 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952762"/>
              </p:ext>
            </p:extLst>
          </p:nvPr>
        </p:nvGraphicFramePr>
        <p:xfrm>
          <a:off x="5046684" y="3877540"/>
          <a:ext cx="4645221" cy="2444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23193</TotalTime>
  <Words>657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3824</cp:revision>
  <cp:lastPrinted>2021-11-30T05:55:24Z</cp:lastPrinted>
  <dcterms:created xsi:type="dcterms:W3CDTF">2018-03-27T06:03:00Z</dcterms:created>
  <dcterms:modified xsi:type="dcterms:W3CDTF">2023-06-17T06:09:58Z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