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5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86999496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№168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июня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17 июня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5-10 м/с. Температура воздуха ночью 12-14, днем 31-33 тепла.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июня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18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19 июня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юго-восточный 5-10 м/с.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Температура воздуха 18-20 тепла.</a:t>
            </a:r>
            <a:endParaRPr lang="ru-RU" sz="120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50798146"/>
              </p:ext>
            </p:extLst>
          </p:nvPr>
        </p:nvGraphicFramePr>
        <p:xfrm>
          <a:off x="4953000" y="4149080"/>
          <a:ext cx="4643470" cy="22565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4746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0.379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0.204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2124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1000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288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0.72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454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Михайлова Е. </a:t>
            </a:r>
            <a:r>
              <a:rPr lang="kk-KZ" altLang="ru-RU" sz="11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В./ 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16186</TotalTime>
  <Words>598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2850</cp:revision>
  <cp:lastPrinted>2021-07-01T03:56:27Z</cp:lastPrinted>
  <dcterms:created xsi:type="dcterms:W3CDTF">2018-03-27T06:03:00Z</dcterms:created>
  <dcterms:modified xsi:type="dcterms:W3CDTF">2023-06-17T06:03:47Z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