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22409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 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8233" y="2741993"/>
            <a:ext cx="473144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61486" y="123340"/>
            <a:ext cx="4760383" cy="252992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северо-восточный с переходом на юго-западный 9-14, днем порывы 15-20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21-23 тепла,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днем сильная жара 3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8-40 градусов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</a:t>
            </a:r>
            <a:r>
              <a:rPr lang="kk-KZ" sz="1200" b="1" dirty="0">
                <a:latin typeface="Times New Roman"/>
                <a:ea typeface="Calibri"/>
                <a:cs typeface="Times New Roman"/>
              </a:rPr>
              <a:t>                                  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юго-западный 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71333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697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itchFamily="18" charset="0"/>
                          <a:cs typeface="Times New Roman" pitchFamily="18" charset="0"/>
                        </a:rPr>
                        <a:t>0,64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8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Ермекбаева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А.Б.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14836</TotalTime>
  <Words>614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3026</cp:revision>
  <cp:lastPrinted>2023-01-18T06:16:28Z</cp:lastPrinted>
  <dcterms:created xsi:type="dcterms:W3CDTF">2018-03-27T06:03:00Z</dcterms:created>
  <dcterms:modified xsi:type="dcterms:W3CDTF">2023-06-17T06:49:22Z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