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86" d="100"/>
          <a:sy n="86" d="100"/>
        </p:scale>
        <p:origin x="84" y="30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37425783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168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8365" y="350621"/>
            <a:ext cx="4709651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по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2023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дождь, временами сильный дождь, гроза, днем град.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9-14, днем 15-20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12-14,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-21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2023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дождь, гроза.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15-20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-10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8650" y="3839537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28576541"/>
              </p:ext>
            </p:extLst>
          </p:nvPr>
        </p:nvGraphicFramePr>
        <p:xfrm>
          <a:off x="5030050" y="4288930"/>
          <a:ext cx="4691064" cy="19628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642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0359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0.215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686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0.137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0.096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49882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61009" y="2415840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июня, 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326508"/>
            <a:ext cx="4291013" cy="1666579"/>
            <a:chOff x="430190" y="3938039"/>
            <a:chExt cx="4291013" cy="182789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3691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Р.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Маркевич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18310</TotalTime>
  <Words>598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3004</cp:revision>
  <cp:lastPrinted>2021-07-01T03:56:27Z</cp:lastPrinted>
  <dcterms:created xsi:type="dcterms:W3CDTF">2018-03-27T06:03:00Z</dcterms:created>
  <dcterms:modified xsi:type="dcterms:W3CDTF">2023-06-17T07:23:10Z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