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802287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826945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8-13, днем порывы 15-20 м/с. Температура воздуха ночью 21-23, днем сильная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жара   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38-40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13291</TotalTime>
  <Words>626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2762</cp:revision>
  <cp:lastPrinted>2021-07-01T03:56:27Z</cp:lastPrinted>
  <dcterms:created xsi:type="dcterms:W3CDTF">2018-03-27T06:03:00Z</dcterms:created>
  <dcterms:modified xsi:type="dcterms:W3CDTF">2023-06-17T06:00:28Z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