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78" y="4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4186610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3882659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0.914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1,138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17</a:t>
            </a:r>
            <a:r>
              <a:rPr lang="ru-RU" altLang="ru-RU" sz="11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северо-западный, западный 7-12 м/с. Температура воздуха ночью 20-22, днем 25-27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облачность, без осадков. 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>
                <a:solidFill>
                  <a:srgbClr val="212121"/>
                </a:solidFill>
                <a:latin typeface="Times New Roman" panose="02020603050405020304" pitchFamily="18" charset="0"/>
              </a:rPr>
              <a:t>западный </a:t>
            </a:r>
            <a:r>
              <a:rPr lang="ru-RU" sz="1100" smtClean="0">
                <a:solidFill>
                  <a:srgbClr val="212121"/>
                </a:solidFill>
                <a:latin typeface="Times New Roman" panose="02020603050405020304" pitchFamily="18" charset="0"/>
              </a:rPr>
              <a:t>5-10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м/с. Температура 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воздуха 20-22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19503</TotalTime>
  <Words>588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2809</cp:revision>
  <cp:lastPrinted>2021-10-15T03:50:29Z</cp:lastPrinted>
  <dcterms:created xsi:type="dcterms:W3CDTF">2018-03-27T06:03:00Z</dcterms:created>
  <dcterms:modified xsi:type="dcterms:W3CDTF">2023-06-17T06:51:10Z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