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54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403313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по 21 ч. 18 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северо-восточный, восточный 9-14 м/с, порывы 15-20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12-14, днем 18-20 тепла.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 по 09 ч. 19 июня 2023 г.</a:t>
            </a:r>
          </a:p>
          <a:p>
            <a:pPr indent="266700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9-14, 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     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10-12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14383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3313</cp:revision>
  <cp:lastPrinted>2021-07-01T03:56:27Z</cp:lastPrinted>
  <dcterms:created xsi:type="dcterms:W3CDTF">2018-03-27T06:03:00Z</dcterms:created>
  <dcterms:modified xsi:type="dcterms:W3CDTF">2023-06-17T07:54:59Z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