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4515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Шығыстан,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түнде 2-7, күндіз 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250299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19926</TotalTime>
  <Words>610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2929</cp:revision>
  <cp:lastPrinted>2021-07-01T03:56:27Z</cp:lastPrinted>
  <dcterms:created xsi:type="dcterms:W3CDTF">2018-03-27T06:03:00Z</dcterms:created>
  <dcterms:modified xsi:type="dcterms:W3CDTF">2023-06-17T06:41:59Z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