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70605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2-7, күндіз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463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023199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17973</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2021-07-01T03:56:27Z</cp:lastPrinted>
  <dcterms:created xsi:type="dcterms:W3CDTF">2018-03-27T06:03:00Z</dcterms:created>
  <dcterms:modified xsi:type="dcterms:W3CDTF">2023-06-17T06:50:42Z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